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ELNY price index</c:v>
                </c:pt>
              </c:strCache>
            </c:strRef>
          </c:tx>
          <c:spPr>
            <a:solidFill>
              <a:srgbClr val="3C3C3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</c:f>
              <c:multiLvlStrCache>
                <c:ptCount val="0"/>
                <c:lvl/>
              </c:multiLvlStrCache>
            </c:multiLvlStrRef>
          </c:cat>
          <c:val>
            <c:numRef>
              <c:f>Sheet1!$B$2:$B$1</c:f>
              <c:numCache>
                <c:formatCode>General</c:formatCode>
                <c:ptCount val="0"/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.5"/>
          <c:min val="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93776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ELNY · АНАЛИТИКА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8229600" y="4937760"/>
            <a:ext cx="731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D:\! Рабочий стол\ELNY\ПАРСИНГ\assets\photos\cover_01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029200" y="0"/>
            <a:ext cx="4114800" cy="5143500"/>
          </a:xfrm>
          <a:prstGeom prst="rect">
            <a:avLst/>
          </a:prstGeom>
        </p:spPr>
      </p:pic>
      <p:pic>
        <p:nvPicPr>
          <p:cNvPr id="3" name="Image 1" descr="D:\! Рабочий стол\ELNY\ПАРСИНГ\assets\elny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320" y="1417320"/>
            <a:ext cx="2011680" cy="799401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2258568" y="2491041"/>
            <a:ext cx="329184" cy="10973"/>
          </a:xfrm>
          <a:prstGeom prst="rect">
            <a:avLst/>
          </a:prstGeom>
          <a:solidFill>
            <a:srgbClr val="B8B0A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1"/>
          <p:cNvSpPr/>
          <p:nvPr/>
        </p:nvSpPr>
        <p:spPr>
          <a:xfrm>
            <a:off x="0" y="2600769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  Н  А  Л  И  Т  И  К  А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0" y="3131121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Конкурентная аналитика  ·  v2</a:t>
            </a:r>
            <a:endParaRPr lang="en-US" sz="1800" dirty="0"/>
          </a:p>
        </p:txBody>
      </p:sp>
      <p:sp>
        <p:nvSpPr>
          <p:cNvPr id="7" name="Text 3"/>
          <p:cNvSpPr/>
          <p:nvPr/>
        </p:nvSpPr>
        <p:spPr>
          <a:xfrm>
            <a:off x="0" y="3496881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Расширенная аналитическая записка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0" y="464058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Снапшот: 2026-05-11   ·   Версия: 2026-05-13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Рекомендации · 0–1 месяц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Быстрые победы. Низкая стоимость реализации, измеримый результат за 4 недели.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52704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4173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Аудит 633 OOS-карточек ELNY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80136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Список: filter site='elny' AND in_stock=False. Решение: архив / Sale-страница / допоставка.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39572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2860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Спот-проверка цен в пальто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67004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ELNY-пальто (17 699₽ медиана) vs аналоги pompa (7 690₽). Обосновать или скорректировать.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26440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1546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Подключить блок отзывов на карточке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7240" y="353872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schema.org AggregateRating + пост-продажные письма. Цель 3 мес — 5+ отзывов на топ-200.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413308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0233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Лендинг «Шёлк + Лиоцелл капсула»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440740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 ELNY-товаров с лиоцеллом 86% + лён 26 шт (79%). Премиум-капсула 100% натуральный состав.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Среднесрочно и стратегически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1–3 месяца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Джинсовая капсула — 10–20 SKU за 6 недель (рынок 196, у нас 0)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Аксессуары — 30–50 SKU: ремни, шарфы, украшения (рынок 415)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Расширить размерную сетку топ-100 — +1 размер на бестселлер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Переписать копирайт топ-200 карточек: материал + нарратив коллекции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6344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3+ месяца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84632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Жёлто-зелёная коллекция — наше уникальное цветовое лидерство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Пересмотр премиум-сегмента (пальто, платья): обосновать или скорректировать цены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Регулярный мониторинг — следующий снапшот через 30 дней; diff-отчёт автоматически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Brand voice guidelines — формализовать ключевые слова и интонацию каталога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пункт ляжет в backlog. Кто owner — обсудим на следующей встрече.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Что у нас уже работает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Месячный парсинг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сайтов, ~7 500 товаров. Автостарт 1-го числа в 3:00 (Task Scheduler).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64992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547872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76472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Word + PDF + PPTX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776472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Аналитические отчёты автогенерация после прогона. На почту i@wasrusgen.ru, en@elny.ru.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72784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55664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84264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Power BI / Excel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84264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Многолистовая XLSX с готовыми DAX-формулами + Power Query шаблон.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Streamlit-приложение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вкладок, фильтры, drill-down по товару, поиск аналога по тексту/картинке.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47872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76472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Семантический поиск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776472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e5 + CLIP ViT-B/32. Каждому ELNY-товару — топ-5 аналогов.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55664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684264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Diff-отчёты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684264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2-го прогона — alerts с ценами, новинками, OOS-флипами. HTML+XLSX+email.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Полный путь: парсинг → анализ → доставка отчёта. Без ручных действий.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Следующие шаги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4300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463040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 Аудит 633 OOS-карточек ELNY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 Спот-проверка пальто vs pompa (5 моделей)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3. Подключение блока отзывов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 Тест джинсовой капсулы (10–20 SKU)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5. Следующий снапшот → diff-отчёт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Контакт: i@wasrusgen.ru · Папка проекта: D:\! Рабочий стол\ELNY\ПАРСИНГ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Топ-6 выводов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51560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дешевле в трикотаже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Куртки −54%, джемперы −44%, брюки −35%. Главный товарный аргумент.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64992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64992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93592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дороже в пальто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93592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Пальто +130% к рынку (17 699₽ vs 7 690₽). Премиум или переоценка?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72784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72784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01384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OOS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01384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ELNY-товаров распроданы. Самый высокий OOS на рынке.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 ассортиментные дыры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85800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(415 на рынке), джинсы (196), обувь (146), бельё (46) — у нас 0.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364992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93592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размытый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593592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«Современные», «изысканный» — общие слова. Конкуренты конкретнее.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72784" y="2907792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01384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Лидерство в ярких цветах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501384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Жёлтый: 70% рынка у нас. Зелёный: 50%. Розовый: 46%. Уникально.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Сводка по сайтам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Объём каталога · OOS · ценовой диапазон · скидки · рейтинг · quality score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822960"/>
                <a:gridCol w="822960"/>
                <a:gridCol w="1280160"/>
                <a:gridCol w="1005840"/>
                <a:gridCol w="1005840"/>
                <a:gridCol w="1188720"/>
                <a:gridCol w="8229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Сайт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Всего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Медиана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скидки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Рейтинг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Отзывов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C3C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elny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10 199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12storeez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19 000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6 999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4.97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pompa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3 690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emkashop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annapekun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297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2 сайта показывают рейтинги/отзывы.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STOREEZ — 101 521 отзыв (4.81 ★), Elis — 2 666 (4.95 ★). ELNY, pompa, emkashop, annapekun — ноль на карточке.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Где мы дешевле и дороже рынка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Индекс &lt; 1 — ELNY дешевле конкурентов (медиан). &gt; 1 — ELNY дороже. Только категории с n ≥ 7 у нас.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37160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5C8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Сильно дешевле рынка (трикотаж — наш сегмент)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A0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Дороже рынка — пальто +130%, платья +21%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Ассортиментные пробелы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Категории, где ELNY представлен &lt;5 позиций при ёмком рынке (≥30 у конкурентов).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Аксессуары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594360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94360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pompa (32)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587752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87752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24912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Блузы и рубашки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724912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2724912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724912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724912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24912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pompa (28)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718304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18304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55464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Брюки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4855464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25" name="Text 23"/>
          <p:cNvSpPr/>
          <p:nvPr/>
        </p:nvSpPr>
        <p:spPr>
          <a:xfrm>
            <a:off x="4855464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55464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855464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55464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pompa (45)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48856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48856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86016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Жакеты и жилеты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6986016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33" name="Text 31"/>
          <p:cNvSpPr/>
          <p:nvPr/>
        </p:nvSpPr>
        <p:spPr>
          <a:xfrm>
            <a:off x="6986016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986016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6986016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986016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pompa (44)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и джинсы — приоритетные направления. Низкорискованный вход (низкий средний чек, высокая маржа).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Обувь и бельё — концентрация у 12 STOREEZ. Стратегически менее интересно для быстрого захода.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— чем мы говорим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Distinctive words — высокая частота на сайте при низкой частоте у конкурентов (TF-IDF).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Общие эмоциональные слова. Покупатель не запоминает.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современные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вашего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удобные повседневные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высоким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идеальные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нас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деликатная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64992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47872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POMPA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547872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Конкретика про материалы. Работает на восприятие качества.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547872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мембраной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ангорой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натуральной ткани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магазине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ткани черный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атласа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спинкой цвет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цвет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72784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55664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55664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 и коллекции. Премиум-нарратив.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55664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бестселлер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нашей коллекции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шелка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благодаря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выбрали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сделали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этой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можно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переписать копирайт топ-200 ELNY-карточек, добавив материал и нарратив коллекции.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Цветовое лидерство ELNY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ELNY-позиций в общем объёме рынка по конкретному базовому цвету.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645920"/>
            <a:ext cx="1143000" cy="640080"/>
          </a:xfrm>
          <a:prstGeom prst="rect">
            <a:avLst/>
          </a:prstGeom>
          <a:solidFill>
            <a:srgbClr val="2D2D2D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чёрный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2.1%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из 48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4023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жёлтом и зелёном ELNY доминирует на рынке. Уникальный маркетинговый рычаг.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сезонная капсула в ярких цветах — позиционирование «единственный бренд с яркой палитрой в среднем сегменте».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Социальное доказательство — критический разрыв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5C8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101 521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карточках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4.81  средний рейтинг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≈50 отзывов на каждый товар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A04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8000" dirty="0"/>
          </a:p>
        </p:txBody>
      </p:sp>
      <p:sp>
        <p:nvSpPr>
          <p:cNvPr id="13" name="Text 11"/>
          <p:cNvSpPr/>
          <p:nvPr/>
        </p:nvSpPr>
        <p:spPr>
          <a:xfrm>
            <a:off x="484632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сайте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E9E9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—  нет рейтинга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4632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ОZON/WB не учитываются — на сайте отзывов нет.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Покупатель видит 12 STOREEZ с тысячами отзывов — выигрывает доверие без дополнительных инвестиций.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Технически: schema.org Product + AggregateRating, пост-продажные письма с просьбой оценить. Цель 3 мес — 5+ отзывов на топ-200.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Критические находки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371600"/>
            <a:ext cx="685800" cy="685800"/>
          </a:xfrm>
          <a:prstGeom prst="ellipse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8988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35331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ELNY распродано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175564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товаров — out of stock. У 12 STOREEZ всего 1%, у annapekun 0%. Действие: аудит OOS — прошлый сезон → архив; ходовые → допоставка.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42316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60604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2432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463040" y="258775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Пальто в 2.3× дороже рынка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299008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Медиана ELNY 17 699 ₽ vs 7 690 ₽ у конкурентов (332 позиции). Либо это объективно премиум-сегмент (требует обоснования в карточке), либо переоценка.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65760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384048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85876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463040" y="382219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Узкая размерная сетка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463040" y="422452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Среднее число размеров 4.1 vs 5.8 у pompa и 5.6 у elis. Действие: +1 размер на каждый бестселлер — поднять до 5.5+.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ELNY Конкурентная аналитика</dc:title>
  <dc:subject>PptxGenJS Presentation</dc:subject>
  <dc:creator>ELNY parser</dc:creator>
  <cp:lastModifiedBy>ELNY parser</cp:lastModifiedBy>
  <cp:revision>1</cp:revision>
  <dcterms:created xsi:type="dcterms:W3CDTF">2026-05-13T19:59:10Z</dcterms:created>
  <dcterms:modified xsi:type="dcterms:W3CDTF">2026-05-13T19:59:10Z</dcterms:modified>
</cp:coreProperties>
</file>